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77" r:id="rId14"/>
    <p:sldId id="276" r:id="rId15"/>
    <p:sldId id="275" r:id="rId16"/>
    <p:sldId id="274" r:id="rId17"/>
    <p:sldId id="273" r:id="rId18"/>
    <p:sldId id="272" r:id="rId19"/>
    <p:sldId id="268" r:id="rId20"/>
    <p:sldId id="269" r:id="rId21"/>
    <p:sldId id="271" r:id="rId22"/>
    <p:sldId id="282" r:id="rId23"/>
    <p:sldId id="281" r:id="rId24"/>
    <p:sldId id="284" r:id="rId25"/>
    <p:sldId id="283" r:id="rId26"/>
    <p:sldId id="270" r:id="rId27"/>
    <p:sldId id="280" r:id="rId28"/>
    <p:sldId id="279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4009-F149-4BA0-7EB0-E37AE7EDE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D2829-8E83-329E-37B0-C0C969D32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AE5A-81B2-E15D-CB7D-80DB9C05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3B622-45E7-C3BC-CFAD-C74CA660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BCA2-7E2B-3D25-33CF-C3CACF26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73D3-F382-1342-6024-AB293096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B41FD-7FAD-480F-2FC5-8EE733F7C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E73F-4CC1-AEEF-591C-CC24A52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21805-9A8E-F3C7-90E8-96A44EE6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20C94-C50B-0BD9-775C-6D1F653B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79588-0545-F9A3-15DE-7B8647C1C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F7F80-125C-0466-C47E-ABECBD475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882F6-FB31-4585-0D46-D950F11AA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80FF-C709-C766-3DE2-AB53E6C2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EFA73-21CC-25A1-9D79-79B0A4DB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0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A611-97E8-CF63-250B-8315CC0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38E3-4A6B-1668-F9B4-F9008C94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83812-C5F7-FB6A-17A3-88B11AA84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4E35B-5DF7-6971-8FF7-C68731F0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AE6AC-A5F8-6080-064A-F2B3B19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4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521D-8303-3DB0-6CEF-A02064C58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E7ED8-1574-EAEB-5319-C2DF9735F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C7E1-8359-C4FA-5F59-73781188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5B6C-2517-9071-96CC-80BD326D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A7DCF-6DCA-434C-ECB8-977FE198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8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2BC1-BED4-BE03-F51A-D8A1270F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7286C-26BB-FE5E-379E-F976F18F8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6D255-B103-325C-C31D-8D9DC2668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D5616-27BB-D435-B5AC-56B99DCB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0C925-A7B4-1645-C428-B2DDDF06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DF8BD-9C39-0D55-D90D-C296D35B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4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0E85-FFC2-9015-5D2A-269B4537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1E91-01D9-EAF8-6CC4-4BB0529BC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28935-0911-E806-6766-47D60892B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DAFFD-82C8-F791-F710-3A4BFC21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9C582-625D-4D2E-7676-B00153166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BC2EC-7868-00B0-5CF5-DEDABF9F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419DA-6EE2-3A95-D2EC-726F82C3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0B13D-12A2-D120-7A53-42458AC2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4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42DA-9CE8-0813-E640-13C4904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7A97-DDB7-7AB5-7282-424C725B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A8219-BF40-D93A-1F8C-B50B6DC9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609F5-16D0-2C19-2B3A-29297CAC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6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4FEDC-24D1-C864-F3EF-6F498BAD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65299-2091-7D7D-7BEB-03B9588D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9539A-7D7A-F30F-BBE0-71DB47DB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0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07E6-ED4E-C5A2-443B-608B0376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8E39-3C10-A1E3-2352-3A879CBC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E449B-9BEC-E227-5AA9-21F3E2464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99B-A3A2-B1F3-FB89-293E7A63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4244F-F512-1C95-152C-C55FC822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2EF1D-E60E-9667-537D-42716430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2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8EB3-4B42-6CEF-BC3C-E1155331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30A79-50B5-CA6C-0065-EC57A928A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D726-EC59-2CF9-0842-9BB062D03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E7B02-4F01-B5C7-B627-E7F2D1CC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803F-9400-2061-4F8A-402970E6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3CFB9-AA8A-E3D4-AA1E-CD6DAA96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5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24C1A-0E61-CD36-2B2F-4F85F8EA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97BC1-BD15-490F-A727-AA7E36B4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A3B11-5DBF-13B7-EAD0-FE3584516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774F-2746-4E28-9FDF-9CF29112CB8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C82A9-6E86-8588-F00C-49641027B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6A0A-CD3D-81E2-371A-6DF0D917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7C6F7-E934-4DAB-9A8A-E318FEEF7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usaMo/Mousa-Gaballah.git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hyperlink" Target="https://www.linkedin.com/in/mousa-m-elsayed?utm_source=share&amp;utm_campaign=share_via&amp;utm_content=profile&amp;utm_medium=android_ap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D97DD-DEBA-EBC2-929D-D8B46D1E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1802"/>
            <a:ext cx="12192000" cy="69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614D6-7E49-D671-B662-73910CCC0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E83CE3-9863-5FCE-8A34-AFC302F8E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40" y="-75414"/>
            <a:ext cx="12222139" cy="69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057C1-DAF0-A0EF-9EB0-8ECD7041C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5055E-5FD9-81FF-1FAD-FBA242B9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9" y="0"/>
            <a:ext cx="122260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B90BE-E742-A2BD-90C0-36007B327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" y="1783833"/>
            <a:ext cx="7946796" cy="40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225F-87FA-95AF-0B1B-A1D82D73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82E9B-CAB5-1DAB-3BAE-1D6E4D6C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2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F1C6B-0068-8D78-8E24-E1C190905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" y="2299557"/>
            <a:ext cx="7041824" cy="39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EA02-873C-ADA8-EF44-99BDC8E1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2CBB5-5146-1515-FD49-4D5EBA4C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0"/>
            <a:ext cx="122039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5DD11-3371-13C8-11B3-6BA959B7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3" y="2285035"/>
            <a:ext cx="7107809" cy="41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718CA-47E3-FDE3-FDCC-5817C736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D4FE1-FF80-17D9-344F-6D77DE87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1A78B-335C-EB8A-20BD-C7F5F4332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0" y="2292728"/>
            <a:ext cx="7277357" cy="37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989D-BC56-9C4D-8441-F449CB9B0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5AE8B-1F2E-3010-2694-4DF06561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8" y="-122547"/>
            <a:ext cx="12209008" cy="698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C2D61-A1A2-0A3B-9574-942253D0E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4" y="1815328"/>
            <a:ext cx="10206820" cy="4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69A24-8913-C51E-47A3-01C326F0F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D4735-3176-DDBE-0A5D-43D84C6B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4" y="0"/>
            <a:ext cx="122192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B21B1-73AD-1157-AE1F-6EB642533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5" y="1981074"/>
            <a:ext cx="7136090" cy="43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4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F6F97-048F-A08C-E87D-2888D83BF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80893-EF3D-3BC0-F0F0-DD94C7A1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58" y="0"/>
            <a:ext cx="1222725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BEADC-0689-3506-61E9-5BA81ADE8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34" y="1979562"/>
            <a:ext cx="4816257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7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0A5E-EF8E-4250-55DF-6A9241B9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87CEA-FA32-5D66-0FA0-3D9EFEB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4" y="-103695"/>
            <a:ext cx="12198803" cy="696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6FC79-FC73-F175-071B-F1837B2E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40" y="1868864"/>
            <a:ext cx="4961050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FE73-D54A-4EF9-924E-ED70E1DEB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AF5865-05C2-C3E3-6C2D-6442F0F7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4" y="1"/>
            <a:ext cx="12198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A3A1-DEF4-6162-02A2-8A77AD94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7F876B-19B1-7325-1776-3625447A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" y="0"/>
            <a:ext cx="12193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5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52F5-5C99-3F36-F95F-56A70C3C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032CB-561F-2258-08F8-E988B2BB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91C2F-A8F5-EBE7-D385-2B72CCE7E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07" y="2504499"/>
            <a:ext cx="7360566" cy="31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0C1F5-58CC-1847-B544-229D579F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328EA-FB42-ED50-61AD-31114271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-84842"/>
            <a:ext cx="12203906" cy="694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0E30E-5371-3225-D402-20BA174EC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96" y="2275483"/>
            <a:ext cx="6665621" cy="34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2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45D6-16F9-DA41-0800-BDBC40DC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44FE-04CD-98E7-C356-1BBF6302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122"/>
            <a:ext cx="12191999" cy="6971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A23BC-CC52-1A5E-5BF7-992B3623C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5" y="2369553"/>
            <a:ext cx="6328605" cy="36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330E-7F44-1980-7B6F-1228BC91D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06220-08A9-4605-3A68-CB2C52CF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4" y="0"/>
            <a:ext cx="122464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6FA9C-E821-C5E9-15F2-9A5318AAA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2" y="2387195"/>
            <a:ext cx="6677598" cy="34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3507-0A85-1A66-670F-5B336BBF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8BA16-FA91-C940-0067-394ACD51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4" y="-65988"/>
            <a:ext cx="12246428" cy="6923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F97C2-BBFA-9BBF-A6D4-5E496BD03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60" y="2395607"/>
            <a:ext cx="6844227" cy="32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2BCF-A65D-5033-531F-5297343E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9A450-2D0B-9A17-0D86-5EDB38F1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1" y="-84841"/>
            <a:ext cx="12197662" cy="694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6ACB8-74FA-A324-50E1-21342CE0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5" y="2161173"/>
            <a:ext cx="6635496" cy="37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3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04DF-3BF6-FA65-C867-F3243507A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C847F-D710-682A-6F2A-BF4D7211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41" y="0"/>
            <a:ext cx="12276841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ACAAB-9E66-D6D8-6740-BE4CC7AA0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4" y="1866590"/>
            <a:ext cx="5898002" cy="45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8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DD4D-AB1F-611D-285B-A1A98ADD5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0D1B9-AC0B-2766-3328-32E51325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9" y="0"/>
            <a:ext cx="122340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2ABB3-ECA0-A117-5FDC-65C31202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66" y="1743099"/>
            <a:ext cx="4954318" cy="46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41E5-22D4-1FD4-9E39-638F41472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BFD6F-6F87-C283-6CA5-6DC35BB4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17" y="-103695"/>
            <a:ext cx="12256633" cy="69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AC67A-4478-29EB-0096-BD78A0BB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0AD49-2A28-D879-3C81-D8F58E59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0"/>
            <a:ext cx="12203906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F7E82-A8B1-BDCF-BC9A-A0AF6A9C4A46}"/>
              </a:ext>
            </a:extLst>
          </p:cNvPr>
          <p:cNvSpPr txBox="1"/>
          <p:nvPr/>
        </p:nvSpPr>
        <p:spPr>
          <a:xfrm>
            <a:off x="622169" y="3244334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  <a:hlinkClick r:id="rId3"/>
              </a:rPr>
              <a:t>Click here to visit the link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09082-78C3-2A45-F9EE-185D7AF4E361}"/>
              </a:ext>
            </a:extLst>
          </p:cNvPr>
          <p:cNvSpPr txBox="1"/>
          <p:nvPr/>
        </p:nvSpPr>
        <p:spPr>
          <a:xfrm>
            <a:off x="1805233" y="4792686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Click to go to the link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F4A787-8160-CCF7-4AC4-A3BBBC499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69" y="5119545"/>
            <a:ext cx="1828958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58FD-FCFA-FBB5-27CB-971971DB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BA3CA-4C10-2094-7FED-C7EEB902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80"/>
            <a:ext cx="12192001" cy="68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7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F161-48D1-1051-7C89-0265773E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AE1C7-18B0-1079-124E-6257DE6F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401"/>
            <a:ext cx="12215211" cy="69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3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ADD61-A0BC-07C8-363F-C09316D2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FB54A-4EE8-C82F-42F9-E2B6446B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20" y="0"/>
            <a:ext cx="12218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4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C5ED-B13A-E226-15E5-7657E51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7F3C1-D646-BFD7-C8F0-FFA3F878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17" y="0"/>
            <a:ext cx="12224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8DF6-C2D2-F9B2-340A-A4BF41E4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BF6C8-D7B3-C01A-EEB1-C528CE96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9" y="-113122"/>
            <a:ext cx="12209009" cy="69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3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2E570-C31B-2B0D-C297-E62BAA80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407128-CA7D-D146-8C81-29ECDFCA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16" y="0"/>
            <a:ext cx="1221011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91E05-B544-1171-B0F4-B3AA3D871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69" y="2573519"/>
            <a:ext cx="5227629" cy="27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7051-4A90-87FC-1D96-85C963AD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29B34-2AC1-0A8B-8951-A41302B7B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" y="-84841"/>
            <a:ext cx="12203906" cy="694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98DBD-053A-D844-13CD-D38D7BBFA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55" y="2421549"/>
            <a:ext cx="6268825" cy="25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12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موسى محمد السيد جاب الله</dc:creator>
  <cp:lastModifiedBy>موسى محمد السيد جاب الله</cp:lastModifiedBy>
  <cp:revision>2</cp:revision>
  <dcterms:created xsi:type="dcterms:W3CDTF">2025-02-26T01:15:52Z</dcterms:created>
  <dcterms:modified xsi:type="dcterms:W3CDTF">2025-02-26T02:47:36Z</dcterms:modified>
</cp:coreProperties>
</file>